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10" d="100"/>
          <a:sy n="210" d="100"/>
        </p:scale>
        <p:origin x="-120" y="-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6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9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08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9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4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2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5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5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2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3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B5B49-C11B-6E49-BCEC-2808E0F5CF61}" type="datetimeFigureOut">
              <a:rPr lang="en-US" smtClean="0"/>
              <a:t>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F7ABE-8478-334A-B7E4-2167BB79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7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9.png"/><Relationship Id="rId13" Type="http://schemas.openxmlformats.org/officeDocument/2006/relationships/image" Target="../media/image51.png"/><Relationship Id="rId14" Type="http://schemas.openxmlformats.org/officeDocument/2006/relationships/image" Target="../media/image57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73.png"/><Relationship Id="rId10" Type="http://schemas.openxmlformats.org/officeDocument/2006/relationships/image" Target="../media/image27.png"/><Relationship Id="rId11" Type="http://schemas.openxmlformats.org/officeDocument/2006/relationships/image" Target="../media/image33.png"/><Relationship Id="rId12" Type="http://schemas.openxmlformats.org/officeDocument/2006/relationships/image" Target="../media/image39.png"/><Relationship Id="rId13" Type="http://schemas.openxmlformats.org/officeDocument/2006/relationships/image" Target="../media/image51.png"/><Relationship Id="rId14" Type="http://schemas.openxmlformats.org/officeDocument/2006/relationships/image" Target="../media/image57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Relationship Id="rId19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78.png"/><Relationship Id="rId21" Type="http://schemas.openxmlformats.org/officeDocument/2006/relationships/image" Target="../media/image79.png"/><Relationship Id="rId10" Type="http://schemas.openxmlformats.org/officeDocument/2006/relationships/image" Target="../media/image27.png"/><Relationship Id="rId11" Type="http://schemas.openxmlformats.org/officeDocument/2006/relationships/image" Target="../media/image33.png"/><Relationship Id="rId12" Type="http://schemas.openxmlformats.org/officeDocument/2006/relationships/image" Target="../media/image39.png"/><Relationship Id="rId13" Type="http://schemas.openxmlformats.org/officeDocument/2006/relationships/image" Target="../media/image51.png"/><Relationship Id="rId14" Type="http://schemas.openxmlformats.org/officeDocument/2006/relationships/image" Target="../media/image57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70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10" Type="http://schemas.openxmlformats.org/officeDocument/2006/relationships/image" Target="../media/image27.png"/><Relationship Id="rId11" Type="http://schemas.openxmlformats.org/officeDocument/2006/relationships/image" Target="../media/image33.png"/><Relationship Id="rId12" Type="http://schemas.openxmlformats.org/officeDocument/2006/relationships/image" Target="../media/image39.png"/><Relationship Id="rId13" Type="http://schemas.openxmlformats.org/officeDocument/2006/relationships/image" Target="../media/image51.png"/><Relationship Id="rId14" Type="http://schemas.openxmlformats.org/officeDocument/2006/relationships/image" Target="../media/image57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70.png"/><Relationship Id="rId18" Type="http://schemas.openxmlformats.org/officeDocument/2006/relationships/image" Target="../media/image76.png"/><Relationship Id="rId1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90.png"/><Relationship Id="rId23" Type="http://schemas.openxmlformats.org/officeDocument/2006/relationships/image" Target="../media/image91.png"/><Relationship Id="rId10" Type="http://schemas.openxmlformats.org/officeDocument/2006/relationships/image" Target="../media/image27.png"/><Relationship Id="rId11" Type="http://schemas.openxmlformats.org/officeDocument/2006/relationships/image" Target="../media/image33.png"/><Relationship Id="rId12" Type="http://schemas.openxmlformats.org/officeDocument/2006/relationships/image" Target="../media/image39.png"/><Relationship Id="rId13" Type="http://schemas.openxmlformats.org/officeDocument/2006/relationships/image" Target="../media/image51.png"/><Relationship Id="rId14" Type="http://schemas.openxmlformats.org/officeDocument/2006/relationships/image" Target="../media/image57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70.png"/><Relationship Id="rId18" Type="http://schemas.openxmlformats.org/officeDocument/2006/relationships/image" Target="../media/image76.png"/><Relationship Id="rId1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88.png"/><Relationship Id="rId21" Type="http://schemas.openxmlformats.org/officeDocument/2006/relationships/image" Target="../media/image94.png"/><Relationship Id="rId22" Type="http://schemas.openxmlformats.org/officeDocument/2006/relationships/image" Target="../media/image95.png"/><Relationship Id="rId23" Type="http://schemas.openxmlformats.org/officeDocument/2006/relationships/image" Target="../media/image96.png"/><Relationship Id="rId24" Type="http://schemas.openxmlformats.org/officeDocument/2006/relationships/image" Target="../media/image97.png"/><Relationship Id="rId10" Type="http://schemas.openxmlformats.org/officeDocument/2006/relationships/image" Target="../media/image27.png"/><Relationship Id="rId11" Type="http://schemas.openxmlformats.org/officeDocument/2006/relationships/image" Target="../media/image33.png"/><Relationship Id="rId12" Type="http://schemas.openxmlformats.org/officeDocument/2006/relationships/image" Target="../media/image39.png"/><Relationship Id="rId13" Type="http://schemas.openxmlformats.org/officeDocument/2006/relationships/image" Target="../media/image51.png"/><Relationship Id="rId14" Type="http://schemas.openxmlformats.org/officeDocument/2006/relationships/image" Target="../media/image57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70.png"/><Relationship Id="rId18" Type="http://schemas.openxmlformats.org/officeDocument/2006/relationships/image" Target="../media/image76.png"/><Relationship Id="rId1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88.png"/><Relationship Id="rId21" Type="http://schemas.openxmlformats.org/officeDocument/2006/relationships/image" Target="../media/image94.png"/><Relationship Id="rId22" Type="http://schemas.openxmlformats.org/officeDocument/2006/relationships/image" Target="../media/image100.png"/><Relationship Id="rId23" Type="http://schemas.openxmlformats.org/officeDocument/2006/relationships/image" Target="../media/image101.png"/><Relationship Id="rId24" Type="http://schemas.openxmlformats.org/officeDocument/2006/relationships/image" Target="../media/image102.png"/><Relationship Id="rId25" Type="http://schemas.openxmlformats.org/officeDocument/2006/relationships/image" Target="../media/image103.png"/><Relationship Id="rId10" Type="http://schemas.openxmlformats.org/officeDocument/2006/relationships/image" Target="../media/image27.png"/><Relationship Id="rId11" Type="http://schemas.openxmlformats.org/officeDocument/2006/relationships/image" Target="../media/image33.png"/><Relationship Id="rId12" Type="http://schemas.openxmlformats.org/officeDocument/2006/relationships/image" Target="../media/image39.png"/><Relationship Id="rId13" Type="http://schemas.openxmlformats.org/officeDocument/2006/relationships/image" Target="../media/image51.png"/><Relationship Id="rId14" Type="http://schemas.openxmlformats.org/officeDocument/2006/relationships/image" Target="../media/image57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70.png"/><Relationship Id="rId18" Type="http://schemas.openxmlformats.org/officeDocument/2006/relationships/image" Target="../media/image76.png"/><Relationship Id="rId1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9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9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9.png"/><Relationship Id="rId13" Type="http://schemas.openxmlformats.org/officeDocument/2006/relationships/image" Target="../media/image51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d193_Year 80_fal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9317"/>
            <a:ext cx="2743200" cy="2286000"/>
          </a:xfrm>
          <a:prstGeom prst="rect">
            <a:avLst/>
          </a:prstGeom>
        </p:spPr>
      </p:pic>
      <p:pic>
        <p:nvPicPr>
          <p:cNvPr id="18" name="Picture 17" descr="d193_Year 80_fal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9317"/>
            <a:ext cx="2743200" cy="2286000"/>
          </a:xfrm>
          <a:prstGeom prst="rect">
            <a:avLst/>
          </a:prstGeom>
        </p:spPr>
      </p:pic>
      <p:pic>
        <p:nvPicPr>
          <p:cNvPr id="17" name="Picture 16" descr="d193_Year 40_fall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283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64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cean pout, fall</a:t>
            </a:r>
            <a:endParaRPr lang="en-US" dirty="0"/>
          </a:p>
        </p:txBody>
      </p:sp>
      <p:pic>
        <p:nvPicPr>
          <p:cNvPr id="6" name="Picture 5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9283"/>
            <a:ext cx="2743200" cy="2286000"/>
          </a:xfrm>
          <a:prstGeom prst="rect">
            <a:avLst/>
          </a:prstGeom>
        </p:spPr>
      </p:pic>
      <p:pic>
        <p:nvPicPr>
          <p:cNvPr id="8" name="Picture 7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34" y="503235"/>
            <a:ext cx="2743200" cy="2286000"/>
          </a:xfrm>
          <a:prstGeom prst="rect">
            <a:avLst/>
          </a:prstGeom>
        </p:spPr>
      </p:pic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1" name="Picture 10" descr="d193_206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9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24" name="Picture 23" descr="d193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317"/>
            <a:ext cx="2743200" cy="2286000"/>
          </a:xfrm>
          <a:prstGeom prst="rect">
            <a:avLst/>
          </a:prstGeom>
        </p:spPr>
      </p:pic>
      <p:pic>
        <p:nvPicPr>
          <p:cNvPr id="26" name="Picture 25" descr="d193_Year 40_fall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317"/>
            <a:ext cx="2743200" cy="2286000"/>
          </a:xfrm>
          <a:prstGeom prst="rect">
            <a:avLst/>
          </a:prstGeom>
        </p:spPr>
      </p:pic>
      <p:pic>
        <p:nvPicPr>
          <p:cNvPr id="16" name="Picture 15" descr="d193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3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106_Year 80_fal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3235"/>
            <a:ext cx="2743200" cy="2286000"/>
          </a:xfrm>
          <a:prstGeom prst="rect">
            <a:avLst/>
          </a:prstGeom>
        </p:spPr>
      </p:pic>
      <p:pic>
        <p:nvPicPr>
          <p:cNvPr id="8" name="Picture 7" descr="d106_Year 40_fall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317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08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Winter flounder, fall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" name="Picture 2" descr="bp15_Year 20_fall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6" name="Picture 5" descr="d103_Year 20_fall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17" name="Picture 16" descr="d103_Year 20_spring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9317"/>
            <a:ext cx="2743200" cy="2286000"/>
          </a:xfrm>
          <a:prstGeom prst="rect">
            <a:avLst/>
          </a:prstGeom>
        </p:spPr>
      </p:pic>
      <p:pic>
        <p:nvPicPr>
          <p:cNvPr id="18" name="Picture 17" descr="d106_Year 20_spring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1" name="Picture 10" descr="d106_Year 20_fall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3" name="Picture 12" descr="Screen Shot 2017-06-11 at 1.32.12 PM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pic>
        <p:nvPicPr>
          <p:cNvPr id="26" name="Picture 25" descr="Screen Shot 2017-06-11 at 1.32.22 PM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pic>
        <p:nvPicPr>
          <p:cNvPr id="27" name="Picture 26" descr="Screen Shot 2017-06-11 at 1.32.30 PM.png"/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58" y="2794082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3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d73_Year 80_spr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3235"/>
            <a:ext cx="2743200" cy="2286000"/>
          </a:xfrm>
          <a:prstGeom prst="rect">
            <a:avLst/>
          </a:prstGeom>
        </p:spPr>
      </p:pic>
      <p:pic>
        <p:nvPicPr>
          <p:cNvPr id="24" name="Picture 23" descr="d73_Year 40_spring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3235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98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Atlantic cod, spring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" name="Picture 2" descr="bp15_Year 20_fall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6" name="Picture 5" descr="d103_Year 20_fall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17" name="Picture 16" descr="d103_Year 20_spring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9317"/>
            <a:ext cx="2743200" cy="2286000"/>
          </a:xfrm>
          <a:prstGeom prst="rect">
            <a:avLst/>
          </a:prstGeom>
        </p:spPr>
      </p:pic>
      <p:pic>
        <p:nvPicPr>
          <p:cNvPr id="18" name="Picture 17" descr="d106_Year 20_spring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1" name="Picture 10" descr="d106_Year 20_fall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3" name="Picture 12" descr="d73_Year 20_spring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6" name="Picture 25" descr="Screen Shot 2017-06-11 at 1.34.58 PM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4" y="2787700"/>
            <a:ext cx="2743200" cy="1627632"/>
          </a:xfrm>
          <a:prstGeom prst="rect">
            <a:avLst/>
          </a:prstGeom>
        </p:spPr>
      </p:pic>
      <p:pic>
        <p:nvPicPr>
          <p:cNvPr id="27" name="Picture 26" descr="Screen Shot 2017-06-11 at 1.35.08 PM.png"/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0" y="2789235"/>
            <a:ext cx="2743200" cy="1627632"/>
          </a:xfrm>
          <a:prstGeom prst="rect">
            <a:avLst/>
          </a:prstGeom>
        </p:spPr>
      </p:pic>
      <p:pic>
        <p:nvPicPr>
          <p:cNvPr id="28" name="Picture 27" descr="Screen Shot 2017-06-11 at 1.35.17 PM.png"/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58" y="2789235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73_Year 80_fal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3235"/>
            <a:ext cx="2743200" cy="2286000"/>
          </a:xfrm>
          <a:prstGeom prst="rect">
            <a:avLst/>
          </a:prstGeom>
        </p:spPr>
      </p:pic>
      <p:pic>
        <p:nvPicPr>
          <p:cNvPr id="8" name="Picture 7" descr="d73_Year 40_fall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283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69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Atlantic cod, fall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" name="Picture 2" descr="bp15_Year 20_fall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6" name="Picture 5" descr="d103_Year 20_fall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17" name="Picture 16" descr="d103_Year 20_spring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9317"/>
            <a:ext cx="2743200" cy="2286000"/>
          </a:xfrm>
          <a:prstGeom prst="rect">
            <a:avLst/>
          </a:prstGeom>
        </p:spPr>
      </p:pic>
      <p:pic>
        <p:nvPicPr>
          <p:cNvPr id="18" name="Picture 17" descr="d106_Year 20_spring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1" name="Picture 10" descr="d106_Year 20_fall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3" name="Picture 12" descr="d73_Year 20_spring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6" name="Picture 25" descr="d73_Year 20_fall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27" name="Picture 26" descr="Screen Shot 2017-06-11 at 1.36.55 PM.png"/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94082"/>
            <a:ext cx="2743200" cy="1627632"/>
          </a:xfrm>
          <a:prstGeom prst="rect">
            <a:avLst/>
          </a:prstGeom>
        </p:spPr>
      </p:pic>
      <p:pic>
        <p:nvPicPr>
          <p:cNvPr id="28" name="Picture 27" descr="Screen Shot 2017-06-11 at 1.37.08 PM.png"/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pic>
        <p:nvPicPr>
          <p:cNvPr id="29" name="Picture 28" descr="Screen Shot 2017-06-11 at 1.37.16 PM.png"/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58" y="2795317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34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301_Year 80_spr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3235"/>
            <a:ext cx="2743200" cy="2286000"/>
          </a:xfrm>
          <a:prstGeom prst="rect">
            <a:avLst/>
          </a:prstGeom>
        </p:spPr>
      </p:pic>
      <p:pic>
        <p:nvPicPr>
          <p:cNvPr id="8" name="Picture 7" descr="e301_Year 40_spring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317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47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 lobster, spring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" name="Picture 2" descr="bp15_Year 20_fall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6" name="Picture 5" descr="d103_Year 20_fall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17" name="Picture 16" descr="d103_Year 20_spring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9317"/>
            <a:ext cx="2743200" cy="2286000"/>
          </a:xfrm>
          <a:prstGeom prst="rect">
            <a:avLst/>
          </a:prstGeom>
        </p:spPr>
      </p:pic>
      <p:pic>
        <p:nvPicPr>
          <p:cNvPr id="18" name="Picture 17" descr="d106_Year 20_spring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1" name="Picture 10" descr="d106_Year 20_fall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3" name="Picture 12" descr="d73_Year 20_spring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6" name="Picture 25" descr="d73_Year 20_fall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24" name="Picture 23" descr="d73_Year 20_spring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8" name="Picture 27" descr="e301_Year 20_spring.png"/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9" name="Picture 28" descr="Screen Shot 2017-06-11 at 1.39.28 PM.png"/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pic>
        <p:nvPicPr>
          <p:cNvPr id="30" name="Picture 29" descr="Screen Shot 2017-06-11 at 1.39.40 PM.png"/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59" y="2805877"/>
            <a:ext cx="2743200" cy="1627632"/>
          </a:xfrm>
          <a:prstGeom prst="rect">
            <a:avLst/>
          </a:prstGeom>
        </p:spPr>
      </p:pic>
      <p:pic>
        <p:nvPicPr>
          <p:cNvPr id="31" name="Picture 30" descr="Screen Shot 2017-06-11 at 1.39.47 PM.png"/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616" y="2789235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p502_Year 80_spr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72" y="503235"/>
            <a:ext cx="2743200" cy="2286000"/>
          </a:xfrm>
          <a:prstGeom prst="rect">
            <a:avLst/>
          </a:prstGeom>
        </p:spPr>
      </p:pic>
      <p:pic>
        <p:nvPicPr>
          <p:cNvPr id="27" name="Picture 26" descr="bp502_Year 40_spring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3235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2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Longfin</a:t>
            </a:r>
            <a:r>
              <a:rPr lang="en-US" dirty="0" smtClean="0"/>
              <a:t> squid, spring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" name="Picture 2" descr="bp15_Year 20_fall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6" name="Picture 5" descr="d103_Year 20_fall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17" name="Picture 16" descr="d103_Year 20_spring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9317"/>
            <a:ext cx="2743200" cy="2286000"/>
          </a:xfrm>
          <a:prstGeom prst="rect">
            <a:avLst/>
          </a:prstGeom>
        </p:spPr>
      </p:pic>
      <p:pic>
        <p:nvPicPr>
          <p:cNvPr id="18" name="Picture 17" descr="d106_Year 20_spring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1" name="Picture 10" descr="d106_Year 20_fall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3" name="Picture 12" descr="d73_Year 20_spring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6" name="Picture 25" descr="d73_Year 20_fall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24" name="Picture 23" descr="d73_Year 20_spring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8" name="Picture 27" descr="e301_Year 20_spring.png"/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5" name="Picture 24" descr="bp502_Year 20_spring.png"/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0" name="Picture 29" descr="Screen Shot 2017-06-11 at 1.41.10 PM.png"/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95317"/>
            <a:ext cx="2743200" cy="1627632"/>
          </a:xfrm>
          <a:prstGeom prst="rect">
            <a:avLst/>
          </a:prstGeom>
        </p:spPr>
      </p:pic>
      <p:pic>
        <p:nvPicPr>
          <p:cNvPr id="31" name="Picture 30" descr="Screen Shot 2017-06-11 at 1.41.20 PM.png"/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pic>
        <p:nvPicPr>
          <p:cNvPr id="32" name="Picture 31" descr="Screen Shot 2017-06-11 at 1.41.27 PM.png"/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58" y="2789235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d141_Year 80_spr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72" y="509317"/>
            <a:ext cx="2743200" cy="2286000"/>
          </a:xfrm>
          <a:prstGeom prst="rect">
            <a:avLst/>
          </a:prstGeom>
        </p:spPr>
      </p:pic>
      <p:pic>
        <p:nvPicPr>
          <p:cNvPr id="8" name="Picture 7" descr="d141_Year 40_spring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317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9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 sea bass, spring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" name="Picture 2" descr="bp15_Year 20_fall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6" name="Picture 5" descr="d103_Year 20_fall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17" name="Picture 16" descr="d103_Year 20_spring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9317"/>
            <a:ext cx="2743200" cy="2286000"/>
          </a:xfrm>
          <a:prstGeom prst="rect">
            <a:avLst/>
          </a:prstGeom>
        </p:spPr>
      </p:pic>
      <p:pic>
        <p:nvPicPr>
          <p:cNvPr id="18" name="Picture 17" descr="d106_Year 20_spring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1" name="Picture 10" descr="d106_Year 20_fall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3" name="Picture 12" descr="d73_Year 20_spring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6" name="Picture 25" descr="d73_Year 20_fall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24" name="Picture 23" descr="d73_Year 20_spring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8" name="Picture 27" descr="e301_Year 20_spring.png"/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5" name="Picture 24" descr="bp502_Year 20_spring.png"/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7" name="Picture 6" descr="d141_Year 20_spring.png"/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31" name="Picture 30" descr="Screen Shot 2017-06-11 at 1.42.47 PM.png"/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95317"/>
            <a:ext cx="2743200" cy="1627632"/>
          </a:xfrm>
          <a:prstGeom prst="rect">
            <a:avLst/>
          </a:prstGeom>
        </p:spPr>
      </p:pic>
      <p:pic>
        <p:nvPicPr>
          <p:cNvPr id="32" name="Picture 31" descr="Screen Shot 2017-06-11 at 1.43.00 PM.png"/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0" y="2794082"/>
            <a:ext cx="2743200" cy="1627632"/>
          </a:xfrm>
          <a:prstGeom prst="rect">
            <a:avLst/>
          </a:prstGeom>
        </p:spPr>
      </p:pic>
      <p:pic>
        <p:nvPicPr>
          <p:cNvPr id="33" name="Picture 32" descr="Screen Shot 2017-06-11 at 1.43.09 PM.png"/>
          <p:cNvPicPr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69" y="2789235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41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d143_Year 80_spr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72" y="509317"/>
            <a:ext cx="2743200" cy="2286000"/>
          </a:xfrm>
          <a:prstGeom prst="rect">
            <a:avLst/>
          </a:prstGeom>
        </p:spPr>
      </p:pic>
      <p:pic>
        <p:nvPicPr>
          <p:cNvPr id="29" name="Picture 28" descr="d143_Year 40_spring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317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9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scup, spring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" name="Picture 2" descr="bp15_Year 20_fall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6" name="Picture 5" descr="d103_Year 20_fall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17" name="Picture 16" descr="d103_Year 20_spring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9317"/>
            <a:ext cx="2743200" cy="2286000"/>
          </a:xfrm>
          <a:prstGeom prst="rect">
            <a:avLst/>
          </a:prstGeom>
        </p:spPr>
      </p:pic>
      <p:pic>
        <p:nvPicPr>
          <p:cNvPr id="18" name="Picture 17" descr="d106_Year 20_spring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1" name="Picture 10" descr="d106_Year 20_fall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3" name="Picture 12" descr="d73_Year 20_spring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6" name="Picture 25" descr="d73_Year 20_fall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24" name="Picture 23" descr="d73_Year 20_spring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8" name="Picture 27" descr="e301_Year 20_spring.png"/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3235"/>
            <a:ext cx="2743200" cy="2286000"/>
          </a:xfrm>
          <a:prstGeom prst="rect">
            <a:avLst/>
          </a:prstGeom>
        </p:spPr>
      </p:pic>
      <p:pic>
        <p:nvPicPr>
          <p:cNvPr id="25" name="Picture 24" descr="bp502_Year 20_spring.png"/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7" name="Picture 6" descr="d141_Year 20_spring.png"/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7" name="Picture 26" descr="d143_Year 20_spring.png"/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32" name="Picture 31" descr="Screen Shot 2017-06-11 at 1.44.45 PM.png"/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95317"/>
            <a:ext cx="2743200" cy="1627632"/>
          </a:xfrm>
          <a:prstGeom prst="rect">
            <a:avLst/>
          </a:prstGeom>
        </p:spPr>
      </p:pic>
      <p:pic>
        <p:nvPicPr>
          <p:cNvPr id="33" name="Picture 32" descr="Screen Shot 2017-06-11 at 1.44.55 PM.png"/>
          <p:cNvPicPr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0" y="2789235"/>
            <a:ext cx="2743200" cy="1627632"/>
          </a:xfrm>
          <a:prstGeom prst="rect">
            <a:avLst/>
          </a:prstGeom>
        </p:spPr>
      </p:pic>
      <p:pic>
        <p:nvPicPr>
          <p:cNvPr id="34" name="Picture 33" descr="Screen Shot 2017-06-11 at 1.45.03 PM.png"/>
          <p:cNvPicPr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58" y="2795317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8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171_Year 80_fal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9317"/>
            <a:ext cx="2743200" cy="2286000"/>
          </a:xfrm>
          <a:prstGeom prst="rect">
            <a:avLst/>
          </a:prstGeom>
        </p:spPr>
      </p:pic>
      <p:pic>
        <p:nvPicPr>
          <p:cNvPr id="13" name="Picture 12" descr="d171_Year 40_fall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3235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36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Northern sea robin, fall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95317"/>
            <a:ext cx="2743200" cy="1627632"/>
          </a:xfrm>
          <a:prstGeom prst="rect">
            <a:avLst/>
          </a:prstGeom>
        </p:spPr>
      </p:pic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 rotWithShape="1">
          <a:blip r:embed="rId10"/>
          <a:srcRect l="10852" t="7819" r="10999" b="7349"/>
          <a:stretch/>
        </p:blipFill>
        <p:spPr>
          <a:xfrm>
            <a:off x="5988334" y="2795317"/>
            <a:ext cx="2743200" cy="162763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11"/>
          <a:srcRect l="10678" t="7181" r="11134" b="7818"/>
          <a:stretch/>
        </p:blipFill>
        <p:spPr>
          <a:xfrm>
            <a:off x="3380620" y="2789235"/>
            <a:ext cx="2743200" cy="162763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12"/>
          <a:srcRect l="10387" t="7180" r="10879" b="7820"/>
          <a:stretch/>
        </p:blipFill>
        <p:spPr>
          <a:xfrm>
            <a:off x="730178" y="2795283"/>
            <a:ext cx="2743200" cy="1627632"/>
          </a:xfrm>
          <a:prstGeom prst="rect">
            <a:avLst/>
          </a:prstGeom>
        </p:spPr>
      </p:pic>
      <p:pic>
        <p:nvPicPr>
          <p:cNvPr id="9" name="Picture 8" descr="d171_Year 20_fall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9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171_Year 80_spr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9317"/>
            <a:ext cx="2743200" cy="2286000"/>
          </a:xfrm>
          <a:prstGeom prst="rect">
            <a:avLst/>
          </a:prstGeom>
        </p:spPr>
      </p:pic>
      <p:pic>
        <p:nvPicPr>
          <p:cNvPr id="13" name="Picture 12" descr="d171_Year 40_spring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317"/>
            <a:ext cx="2743200" cy="2286000"/>
          </a:xfrm>
          <a:prstGeom prst="rect">
            <a:avLst/>
          </a:prstGeom>
        </p:spPr>
      </p:pic>
      <p:pic>
        <p:nvPicPr>
          <p:cNvPr id="7" name="Picture 6" descr="Screen Shot 2017-06-11 at 12.10.23 P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7181" r="11113" b="6996"/>
          <a:stretch/>
        </p:blipFill>
        <p:spPr>
          <a:xfrm>
            <a:off x="5927858" y="2795317"/>
            <a:ext cx="2743200" cy="1627632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6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Northern sea robin, spring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9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3" name="Picture 2" descr="Screen Shot 2017-06-11 at 12.10.07 PM.png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7181" r="10477" b="6996"/>
          <a:stretch/>
        </p:blipFill>
        <p:spPr>
          <a:xfrm>
            <a:off x="3383041" y="2795317"/>
            <a:ext cx="2743200" cy="1627632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 rotWithShape="1">
          <a:blip r:embed="rId12"/>
          <a:srcRect l="9422" t="7180" r="11970" b="7820"/>
          <a:stretch/>
        </p:blipFill>
        <p:spPr>
          <a:xfrm>
            <a:off x="792241" y="2795317"/>
            <a:ext cx="2743200" cy="1627632"/>
          </a:xfrm>
          <a:prstGeom prst="rect">
            <a:avLst/>
          </a:prstGeom>
        </p:spPr>
      </p:pic>
      <p:pic>
        <p:nvPicPr>
          <p:cNvPr id="9" name="Picture 8" descr="d171_Year 20_spring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9317"/>
            <a:ext cx="2743200" cy="2286000"/>
          </a:xfrm>
          <a:prstGeom prst="rect">
            <a:avLst/>
          </a:prstGeom>
        </p:spPr>
      </p:pic>
      <p:pic>
        <p:nvPicPr>
          <p:cNvPr id="28" name="Picture 27" descr="Screen Shot 2017-06-11 at 1.18.01 PM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pic>
        <p:nvPicPr>
          <p:cNvPr id="29" name="Picture 28" descr="Screen Shot 2017-06-11 at 1.18.13 PM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41" y="2795283"/>
            <a:ext cx="2743200" cy="1627632"/>
          </a:xfrm>
          <a:prstGeom prst="rect">
            <a:avLst/>
          </a:prstGeom>
        </p:spPr>
      </p:pic>
      <p:pic>
        <p:nvPicPr>
          <p:cNvPr id="30" name="Picture 29" descr="Screen Shot 2017-06-11 at 1.18.32 PM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58" y="2795317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7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24_Year 80_fal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8082"/>
            <a:ext cx="2743200" cy="2286000"/>
          </a:xfrm>
          <a:prstGeom prst="rect">
            <a:avLst/>
          </a:prstGeom>
        </p:spPr>
      </p:pic>
      <p:pic>
        <p:nvPicPr>
          <p:cNvPr id="3" name="Picture 2" descr="d24_Year 40_fall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60" y="509317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06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Clearnose</a:t>
            </a:r>
            <a:r>
              <a:rPr lang="en-US" dirty="0" smtClean="0"/>
              <a:t> skate, fall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Screen Shot 2017-06-11 at 1.20.44 PM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60" y="2810431"/>
            <a:ext cx="2743200" cy="1627632"/>
          </a:xfrm>
          <a:prstGeom prst="rect">
            <a:avLst/>
          </a:prstGeom>
        </p:spPr>
      </p:pic>
      <p:pic>
        <p:nvPicPr>
          <p:cNvPr id="13" name="Picture 12" descr="Screen Shot 2017-06-11 at 1.20.33 PM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0" y="2789235"/>
            <a:ext cx="2743200" cy="1627632"/>
          </a:xfrm>
          <a:prstGeom prst="rect">
            <a:avLst/>
          </a:prstGeom>
        </p:spPr>
      </p:pic>
      <p:pic>
        <p:nvPicPr>
          <p:cNvPr id="27" name="Picture 26" descr="Screen Shot 2017-06-11 at 1.20.10 PM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4" y="2810431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5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24_Year 80_spr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3235"/>
            <a:ext cx="2743200" cy="2286000"/>
          </a:xfrm>
          <a:prstGeom prst="rect">
            <a:avLst/>
          </a:prstGeom>
        </p:spPr>
      </p:pic>
      <p:pic>
        <p:nvPicPr>
          <p:cNvPr id="8" name="Picture 7" descr="d24_Year 40_spring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317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34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Clearnose</a:t>
            </a:r>
            <a:r>
              <a:rPr lang="en-US" dirty="0" smtClean="0"/>
              <a:t> skate, spring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11" name="Picture 10" descr="Screen Shot 2017-06-11 at 1.22.00 PM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pic>
        <p:nvPicPr>
          <p:cNvPr id="13" name="Picture 12" descr="Screen Shot 2017-06-11 at 1.22.17 PM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65" y="2795283"/>
            <a:ext cx="2743200" cy="1627632"/>
          </a:xfrm>
          <a:prstGeom prst="rect">
            <a:avLst/>
          </a:prstGeom>
        </p:spPr>
      </p:pic>
      <p:pic>
        <p:nvPicPr>
          <p:cNvPr id="17" name="Picture 16" descr="Screen Shot 2017-06-11 at 1.22.28 PM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58" y="2795317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p15_Year 80_fal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9317"/>
            <a:ext cx="2743200" cy="2286000"/>
          </a:xfrm>
          <a:prstGeom prst="rect">
            <a:avLst/>
          </a:prstGeom>
        </p:spPr>
      </p:pic>
      <p:pic>
        <p:nvPicPr>
          <p:cNvPr id="7" name="Picture 6" descr="bp15_Year 40_fall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317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82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Spiny dogfish, fall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" name="Picture 2" descr="bp15_Year 20_fall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13" name="Picture 12" descr="Screen Shot 2017-06-11 at 1.25.15 PM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pic>
        <p:nvPicPr>
          <p:cNvPr id="17" name="Picture 16" descr="Screen Shot 2017-06-11 at 1.25.27 PM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pic>
        <p:nvPicPr>
          <p:cNvPr id="18" name="Picture 17" descr="Screen Shot 2017-06-11 at 1.25.37 PM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58" y="2789235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p15_Year 80_spr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41" y="503235"/>
            <a:ext cx="2743200" cy="2286000"/>
          </a:xfrm>
          <a:prstGeom prst="rect">
            <a:avLst/>
          </a:prstGeom>
        </p:spPr>
      </p:pic>
      <p:pic>
        <p:nvPicPr>
          <p:cNvPr id="8" name="Picture 7" descr="bp15_Year 40_spring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3235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9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Spiny dogfish, spring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" name="Picture 2" descr="bp15_Year 20_fall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13" name="Picture 12" descr="bp15_Year 20_spring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9317"/>
            <a:ext cx="2743200" cy="2286000"/>
          </a:xfrm>
          <a:prstGeom prst="rect">
            <a:avLst/>
          </a:prstGeom>
        </p:spPr>
      </p:pic>
      <p:pic>
        <p:nvPicPr>
          <p:cNvPr id="17" name="Picture 16" descr="Screen Shot 2017-06-11 at 1.26.48 PM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pic>
        <p:nvPicPr>
          <p:cNvPr id="18" name="Picture 17" descr="Screen Shot 2017-06-11 at 1.27.04 PM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0" y="2789235"/>
            <a:ext cx="2743200" cy="1627632"/>
          </a:xfrm>
          <a:prstGeom prst="rect">
            <a:avLst/>
          </a:prstGeom>
        </p:spPr>
      </p:pic>
      <p:pic>
        <p:nvPicPr>
          <p:cNvPr id="24" name="Picture 23" descr="Screen Shot 2017-06-11 at 1.27.11 PM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58" y="2795317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6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103_Year 80_fal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3235"/>
            <a:ext cx="2743200" cy="2286000"/>
          </a:xfrm>
          <a:prstGeom prst="rect">
            <a:avLst/>
          </a:prstGeom>
        </p:spPr>
      </p:pic>
      <p:pic>
        <p:nvPicPr>
          <p:cNvPr id="8" name="Picture 7" descr="d103_Year 40_fall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9317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2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Summer flounder, fall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" name="Picture 2" descr="bp15_Year 20_fall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6" name="Picture 5" descr="d103_Year 20_fall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17" name="Picture 16" descr="Screen Shot 2017-06-11 at 1.28.38 PM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pic>
        <p:nvPicPr>
          <p:cNvPr id="18" name="Picture 17" descr="Screen Shot 2017-06-11 at 1.28.50 PM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pic>
        <p:nvPicPr>
          <p:cNvPr id="24" name="Picture 23" descr="Screen Shot 2017-06-11 at 1.29.00 PM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58" y="2789235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5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103_Year 80_spr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1" y="503235"/>
            <a:ext cx="2743200" cy="2286000"/>
          </a:xfrm>
          <a:prstGeom prst="rect">
            <a:avLst/>
          </a:prstGeom>
        </p:spPr>
      </p:pic>
      <p:pic>
        <p:nvPicPr>
          <p:cNvPr id="11" name="Picture 10" descr="d103_Year 40_spring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503235"/>
            <a:ext cx="2743200" cy="2286000"/>
          </a:xfrm>
          <a:prstGeom prst="rect">
            <a:avLst/>
          </a:prstGeom>
        </p:spPr>
      </p:pic>
      <p:pic>
        <p:nvPicPr>
          <p:cNvPr id="5" name="Picture 4" descr="Screen Shot 2017-06-11 at 11.37.12 AM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7831" r="9944" b="7248"/>
          <a:stretch/>
        </p:blipFill>
        <p:spPr>
          <a:xfrm>
            <a:off x="5927858" y="2795283"/>
            <a:ext cx="2743200" cy="1627666"/>
          </a:xfrm>
          <a:prstGeom prst="rect">
            <a:avLst/>
          </a:prstGeom>
        </p:spPr>
      </p:pic>
      <p:pic>
        <p:nvPicPr>
          <p:cNvPr id="14" name="Picture 13" descr="Screen Shot 2017-06-11 at 11.37.35 A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8584" r="10663" b="6761"/>
          <a:stretch/>
        </p:blipFill>
        <p:spPr>
          <a:xfrm>
            <a:off x="3380620" y="2795317"/>
            <a:ext cx="2743200" cy="1627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51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Summer flounder, spring</a:t>
            </a:r>
            <a:endParaRPr lang="en-US" dirty="0"/>
          </a:p>
        </p:txBody>
      </p:sp>
      <p:pic>
        <p:nvPicPr>
          <p:cNvPr id="10" name="Picture 9" descr="d193_2080_fall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2" name="Picture 11" descr="d193_2040_fall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283"/>
            <a:ext cx="27432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8"/>
          <a:srcRect l="10480" t="7181" r="9442" b="7466"/>
          <a:stretch/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083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20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4135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40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7440" y="203657"/>
            <a:ext cx="88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80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06798" y="1075729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McHenry et 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50666" y="3362964"/>
            <a:ext cx="13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Kleisner</a:t>
            </a:r>
            <a:r>
              <a:rPr lang="en-US" dirty="0" smtClean="0"/>
              <a:t> et al</a:t>
            </a:r>
            <a:endParaRPr lang="en-US" dirty="0"/>
          </a:p>
        </p:txBody>
      </p:sp>
      <p:pic>
        <p:nvPicPr>
          <p:cNvPr id="16" name="Picture 15" descr="d193_Year 20_fall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9317"/>
            <a:ext cx="2743200" cy="2286000"/>
          </a:xfrm>
          <a:prstGeom prst="rect">
            <a:avLst/>
          </a:prstGeom>
        </p:spPr>
      </p:pic>
      <p:pic>
        <p:nvPicPr>
          <p:cNvPr id="2" name="Picture 1" descr="d24_Year 20_fall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9" name="Picture 8" descr="d24_Year 20_spring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3235"/>
            <a:ext cx="2743200" cy="2286000"/>
          </a:xfrm>
          <a:prstGeom prst="rect">
            <a:avLst/>
          </a:prstGeom>
        </p:spPr>
      </p:pic>
      <p:pic>
        <p:nvPicPr>
          <p:cNvPr id="3" name="Picture 2" descr="bp15_Year 20_fall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6" name="Picture 5" descr="d103_Year 20_fall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8" y="508082"/>
            <a:ext cx="2743200" cy="2286000"/>
          </a:xfrm>
          <a:prstGeom prst="rect">
            <a:avLst/>
          </a:prstGeom>
        </p:spPr>
      </p:pic>
      <p:pic>
        <p:nvPicPr>
          <p:cNvPr id="17" name="Picture 16" descr="d103_Year 20_spring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3" y="509317"/>
            <a:ext cx="2743200" cy="2286000"/>
          </a:xfrm>
          <a:prstGeom prst="rect">
            <a:avLst/>
          </a:prstGeom>
        </p:spPr>
      </p:pic>
      <p:pic>
        <p:nvPicPr>
          <p:cNvPr id="8" name="Picture 7" descr="Screen Shot 2017-06-11 at 1.30.16 PM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" y="2789235"/>
            <a:ext cx="2743200" cy="1627632"/>
          </a:xfrm>
          <a:prstGeom prst="rect">
            <a:avLst/>
          </a:prstGeom>
        </p:spPr>
      </p:pic>
      <p:pic>
        <p:nvPicPr>
          <p:cNvPr id="13" name="Picture 12" descr="Screen Shot 2017-06-11 at 1.30.32 PM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0" y="2789235"/>
            <a:ext cx="2743200" cy="1627632"/>
          </a:xfrm>
          <a:prstGeom prst="rect">
            <a:avLst/>
          </a:prstGeom>
        </p:spPr>
      </p:pic>
      <p:pic>
        <p:nvPicPr>
          <p:cNvPr id="18" name="Picture 17" descr="Screen Shot 2017-06-11 at 1.30.41 PM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91" y="2789235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93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258</Words>
  <Application>Microsoft Macintosh PowerPoint</Application>
  <PresentationFormat>On-screen Show (16:9)</PresentationFormat>
  <Paragraphs>96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Welch</dc:creator>
  <cp:lastModifiedBy>Heather Welch</cp:lastModifiedBy>
  <cp:revision>12</cp:revision>
  <dcterms:created xsi:type="dcterms:W3CDTF">2017-06-11T19:10:43Z</dcterms:created>
  <dcterms:modified xsi:type="dcterms:W3CDTF">2017-06-11T20:46:01Z</dcterms:modified>
</cp:coreProperties>
</file>